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omments/comment1.xml" ContentType="application/vnd.openxmlformats-officedocument.presentationml.comment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88" r:id="rId8"/>
    <p:sldId id="287" r:id="rId9"/>
    <p:sldId id="262" r:id="rId10"/>
    <p:sldId id="265" r:id="rId11"/>
    <p:sldId id="266" r:id="rId12"/>
    <p:sldId id="263" r:id="rId13"/>
    <p:sldId id="277" r:id="rId14"/>
    <p:sldId id="276" r:id="rId15"/>
    <p:sldId id="273" r:id="rId16"/>
    <p:sldId id="264" r:id="rId17"/>
    <p:sldId id="278" r:id="rId18"/>
    <p:sldId id="286" r:id="rId19"/>
    <p:sldId id="272" r:id="rId20"/>
    <p:sldId id="270" r:id="rId21"/>
    <p:sldId id="295" r:id="rId22"/>
    <p:sldId id="289" r:id="rId23"/>
    <p:sldId id="291" r:id="rId24"/>
    <p:sldId id="290" r:id="rId25"/>
    <p:sldId id="284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ohanan and Amy Stanfield" initials="YaAS" lastIdx="1" clrIdx="0">
    <p:extLst>
      <p:ext uri="{19B8F6BF-5375-455C-9EA6-DF929625EA0E}">
        <p15:presenceInfo xmlns:p15="http://schemas.microsoft.com/office/powerpoint/2012/main" userId="11a92e79b041c6a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54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8-19T07:49:05.527" idx="1">
    <p:pos x="5544" y="3036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D6A5B8-861A-4C68-B6FC-0255C291899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B23222C2-4A05-42E5-A8B6-A092EF89F427}">
      <dgm:prSet phldrT="[טקסט]"/>
      <dgm:spPr/>
      <dgm:t>
        <a:bodyPr/>
        <a:lstStyle/>
        <a:p>
          <a:r>
            <a:rPr lang="en-US" dirty="0" smtClean="0"/>
            <a:t>God</a:t>
          </a:r>
          <a:endParaRPr lang="en-US" dirty="0"/>
        </a:p>
      </dgm:t>
    </dgm:pt>
    <dgm:pt modelId="{10F7C390-8F76-4FB3-8B05-A6E119D7A22B}" type="parTrans" cxnId="{9A9DE323-4634-4234-9818-B2953EEE5D46}">
      <dgm:prSet/>
      <dgm:spPr/>
      <dgm:t>
        <a:bodyPr/>
        <a:lstStyle/>
        <a:p>
          <a:endParaRPr lang="en-US"/>
        </a:p>
      </dgm:t>
    </dgm:pt>
    <dgm:pt modelId="{3E842E0D-5D00-4A4A-85B0-2878023AED0B}" type="sibTrans" cxnId="{9A9DE323-4634-4234-9818-B2953EEE5D46}">
      <dgm:prSet/>
      <dgm:spPr/>
      <dgm:t>
        <a:bodyPr/>
        <a:lstStyle/>
        <a:p>
          <a:endParaRPr lang="en-US"/>
        </a:p>
      </dgm:t>
    </dgm:pt>
    <dgm:pt modelId="{E5417743-37C3-4589-9E2F-2E4EF2376EA5}" type="pres">
      <dgm:prSet presAssocID="{DCD6A5B8-861A-4C68-B6FC-0255C291899C}" presName="linearFlow" presStyleCnt="0">
        <dgm:presLayoutVars>
          <dgm:resizeHandles val="exact"/>
        </dgm:presLayoutVars>
      </dgm:prSet>
      <dgm:spPr/>
    </dgm:pt>
    <dgm:pt modelId="{720E497C-88E9-4FA6-9DC9-94F879AB1B46}" type="pres">
      <dgm:prSet presAssocID="{B23222C2-4A05-42E5-A8B6-A092EF89F427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A48103-842C-4B64-89B8-08EC2067A1D3}" type="presOf" srcId="{DCD6A5B8-861A-4C68-B6FC-0255C291899C}" destId="{E5417743-37C3-4589-9E2F-2E4EF2376EA5}" srcOrd="0" destOrd="0" presId="urn:microsoft.com/office/officeart/2005/8/layout/process2"/>
    <dgm:cxn modelId="{F8A9137B-0DA5-4A8C-B675-F103D630015A}" type="presOf" srcId="{B23222C2-4A05-42E5-A8B6-A092EF89F427}" destId="{720E497C-88E9-4FA6-9DC9-94F879AB1B46}" srcOrd="0" destOrd="0" presId="urn:microsoft.com/office/officeart/2005/8/layout/process2"/>
    <dgm:cxn modelId="{9A9DE323-4634-4234-9818-B2953EEE5D46}" srcId="{DCD6A5B8-861A-4C68-B6FC-0255C291899C}" destId="{B23222C2-4A05-42E5-A8B6-A092EF89F427}" srcOrd="0" destOrd="0" parTransId="{10F7C390-8F76-4FB3-8B05-A6E119D7A22B}" sibTransId="{3E842E0D-5D00-4A4A-85B0-2878023AED0B}"/>
    <dgm:cxn modelId="{8C0C1FA1-ECBE-4BBD-B258-359EEB73E1F1}" type="presParOf" srcId="{E5417743-37C3-4589-9E2F-2E4EF2376EA5}" destId="{720E497C-88E9-4FA6-9DC9-94F879AB1B46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D6A5B8-861A-4C68-B6FC-0255C291899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B23222C2-4A05-42E5-A8B6-A092EF89F427}">
      <dgm:prSet phldrT="[טקסט]"/>
      <dgm:spPr/>
      <dgm:t>
        <a:bodyPr/>
        <a:lstStyle/>
        <a:p>
          <a:r>
            <a:rPr lang="en-US" dirty="0" smtClean="0"/>
            <a:t>God</a:t>
          </a:r>
          <a:endParaRPr lang="en-US" dirty="0"/>
        </a:p>
      </dgm:t>
    </dgm:pt>
    <dgm:pt modelId="{10F7C390-8F76-4FB3-8B05-A6E119D7A22B}" type="parTrans" cxnId="{9A9DE323-4634-4234-9818-B2953EEE5D46}">
      <dgm:prSet/>
      <dgm:spPr/>
      <dgm:t>
        <a:bodyPr/>
        <a:lstStyle/>
        <a:p>
          <a:endParaRPr lang="en-US"/>
        </a:p>
      </dgm:t>
    </dgm:pt>
    <dgm:pt modelId="{3E842E0D-5D00-4A4A-85B0-2878023AED0B}" type="sibTrans" cxnId="{9A9DE323-4634-4234-9818-B2953EEE5D46}">
      <dgm:prSet/>
      <dgm:spPr/>
      <dgm:t>
        <a:bodyPr/>
        <a:lstStyle/>
        <a:p>
          <a:endParaRPr lang="en-US"/>
        </a:p>
      </dgm:t>
    </dgm:pt>
    <dgm:pt modelId="{1CB870C3-A0B4-4443-99D0-956142D9BD81}">
      <dgm:prSet phldrT="[טקסט]"/>
      <dgm:spPr/>
      <dgm:t>
        <a:bodyPr/>
        <a:lstStyle/>
        <a:p>
          <a:r>
            <a:rPr lang="en-US" dirty="0" smtClean="0"/>
            <a:t>others</a:t>
          </a:r>
          <a:endParaRPr lang="en-US" dirty="0"/>
        </a:p>
      </dgm:t>
    </dgm:pt>
    <dgm:pt modelId="{84E00581-8BE9-4319-BD39-D343D7C860BE}" type="parTrans" cxnId="{B91D41C8-AD17-4F40-A08D-4CAA8B48F9F4}">
      <dgm:prSet/>
      <dgm:spPr/>
      <dgm:t>
        <a:bodyPr/>
        <a:lstStyle/>
        <a:p>
          <a:endParaRPr lang="en-US"/>
        </a:p>
      </dgm:t>
    </dgm:pt>
    <dgm:pt modelId="{39FF3E8B-8353-431E-84BB-F54C564124B6}" type="sibTrans" cxnId="{B91D41C8-AD17-4F40-A08D-4CAA8B48F9F4}">
      <dgm:prSet/>
      <dgm:spPr/>
      <dgm:t>
        <a:bodyPr/>
        <a:lstStyle/>
        <a:p>
          <a:endParaRPr lang="en-US"/>
        </a:p>
      </dgm:t>
    </dgm:pt>
    <dgm:pt modelId="{E5417743-37C3-4589-9E2F-2E4EF2376EA5}" type="pres">
      <dgm:prSet presAssocID="{DCD6A5B8-861A-4C68-B6FC-0255C291899C}" presName="linearFlow" presStyleCnt="0">
        <dgm:presLayoutVars>
          <dgm:resizeHandles val="exact"/>
        </dgm:presLayoutVars>
      </dgm:prSet>
      <dgm:spPr/>
    </dgm:pt>
    <dgm:pt modelId="{720E497C-88E9-4FA6-9DC9-94F879AB1B46}" type="pres">
      <dgm:prSet presAssocID="{B23222C2-4A05-42E5-A8B6-A092EF89F427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A6C453-F3E1-43D0-B71D-B0F326C8B1E5}" type="pres">
      <dgm:prSet presAssocID="{3E842E0D-5D00-4A4A-85B0-2878023AED0B}" presName="sibTrans" presStyleLbl="sibTrans2D1" presStyleIdx="0" presStyleCnt="1"/>
      <dgm:spPr/>
      <dgm:t>
        <a:bodyPr/>
        <a:lstStyle/>
        <a:p>
          <a:endParaRPr lang="en-US"/>
        </a:p>
      </dgm:t>
    </dgm:pt>
    <dgm:pt modelId="{D2CA762E-BE3B-41C9-9AF8-1E6C6259F5E6}" type="pres">
      <dgm:prSet presAssocID="{3E842E0D-5D00-4A4A-85B0-2878023AED0B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B3177FC1-EBDB-47BD-ADC2-83AC3CF91C99}" type="pres">
      <dgm:prSet presAssocID="{1CB870C3-A0B4-4443-99D0-956142D9BD81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3462CA-C71B-4F1B-B1C1-CBE9910F691E}" type="presOf" srcId="{B23222C2-4A05-42E5-A8B6-A092EF89F427}" destId="{720E497C-88E9-4FA6-9DC9-94F879AB1B46}" srcOrd="0" destOrd="0" presId="urn:microsoft.com/office/officeart/2005/8/layout/process2"/>
    <dgm:cxn modelId="{3F190E77-89DD-4020-9C65-E503C5FB3A99}" type="presOf" srcId="{3E842E0D-5D00-4A4A-85B0-2878023AED0B}" destId="{BAA6C453-F3E1-43D0-B71D-B0F326C8B1E5}" srcOrd="0" destOrd="0" presId="urn:microsoft.com/office/officeart/2005/8/layout/process2"/>
    <dgm:cxn modelId="{26309F87-729F-455C-86B2-86A2754F087E}" type="presOf" srcId="{3E842E0D-5D00-4A4A-85B0-2878023AED0B}" destId="{D2CA762E-BE3B-41C9-9AF8-1E6C6259F5E6}" srcOrd="1" destOrd="0" presId="urn:microsoft.com/office/officeart/2005/8/layout/process2"/>
    <dgm:cxn modelId="{E85E10EF-BEFB-4D8E-A9A6-F75E4C85E6D0}" type="presOf" srcId="{DCD6A5B8-861A-4C68-B6FC-0255C291899C}" destId="{E5417743-37C3-4589-9E2F-2E4EF2376EA5}" srcOrd="0" destOrd="0" presId="urn:microsoft.com/office/officeart/2005/8/layout/process2"/>
    <dgm:cxn modelId="{B91D41C8-AD17-4F40-A08D-4CAA8B48F9F4}" srcId="{DCD6A5B8-861A-4C68-B6FC-0255C291899C}" destId="{1CB870C3-A0B4-4443-99D0-956142D9BD81}" srcOrd="1" destOrd="0" parTransId="{84E00581-8BE9-4319-BD39-D343D7C860BE}" sibTransId="{39FF3E8B-8353-431E-84BB-F54C564124B6}"/>
    <dgm:cxn modelId="{9A9DE323-4634-4234-9818-B2953EEE5D46}" srcId="{DCD6A5B8-861A-4C68-B6FC-0255C291899C}" destId="{B23222C2-4A05-42E5-A8B6-A092EF89F427}" srcOrd="0" destOrd="0" parTransId="{10F7C390-8F76-4FB3-8B05-A6E119D7A22B}" sibTransId="{3E842E0D-5D00-4A4A-85B0-2878023AED0B}"/>
    <dgm:cxn modelId="{D1900EF3-B11D-4BB6-A645-616711422BD9}" type="presOf" srcId="{1CB870C3-A0B4-4443-99D0-956142D9BD81}" destId="{B3177FC1-EBDB-47BD-ADC2-83AC3CF91C99}" srcOrd="0" destOrd="0" presId="urn:microsoft.com/office/officeart/2005/8/layout/process2"/>
    <dgm:cxn modelId="{7E7C4319-9BA9-4200-9AD0-96B3F47860DE}" type="presParOf" srcId="{E5417743-37C3-4589-9E2F-2E4EF2376EA5}" destId="{720E497C-88E9-4FA6-9DC9-94F879AB1B46}" srcOrd="0" destOrd="0" presId="urn:microsoft.com/office/officeart/2005/8/layout/process2"/>
    <dgm:cxn modelId="{8C8CC80F-0A31-4FA8-9E7A-61F355827931}" type="presParOf" srcId="{E5417743-37C3-4589-9E2F-2E4EF2376EA5}" destId="{BAA6C453-F3E1-43D0-B71D-B0F326C8B1E5}" srcOrd="1" destOrd="0" presId="urn:microsoft.com/office/officeart/2005/8/layout/process2"/>
    <dgm:cxn modelId="{0CEC7FAB-BF19-4AB3-934A-208F25C7CF4C}" type="presParOf" srcId="{BAA6C453-F3E1-43D0-B71D-B0F326C8B1E5}" destId="{D2CA762E-BE3B-41C9-9AF8-1E6C6259F5E6}" srcOrd="0" destOrd="0" presId="urn:microsoft.com/office/officeart/2005/8/layout/process2"/>
    <dgm:cxn modelId="{0CE1E826-FB6E-4AA7-AEEE-72B163FFCEAA}" type="presParOf" srcId="{E5417743-37C3-4589-9E2F-2E4EF2376EA5}" destId="{B3177FC1-EBDB-47BD-ADC2-83AC3CF91C99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D6A5B8-861A-4C68-B6FC-0255C291899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B23222C2-4A05-42E5-A8B6-A092EF89F427}">
      <dgm:prSet phldrT="[טקסט]"/>
      <dgm:spPr/>
      <dgm:t>
        <a:bodyPr/>
        <a:lstStyle/>
        <a:p>
          <a:r>
            <a:rPr lang="en-US" dirty="0" smtClean="0"/>
            <a:t>God</a:t>
          </a:r>
          <a:endParaRPr lang="en-US" dirty="0"/>
        </a:p>
      </dgm:t>
    </dgm:pt>
    <dgm:pt modelId="{10F7C390-8F76-4FB3-8B05-A6E119D7A22B}" type="parTrans" cxnId="{9A9DE323-4634-4234-9818-B2953EEE5D46}">
      <dgm:prSet/>
      <dgm:spPr/>
      <dgm:t>
        <a:bodyPr/>
        <a:lstStyle/>
        <a:p>
          <a:endParaRPr lang="en-US"/>
        </a:p>
      </dgm:t>
    </dgm:pt>
    <dgm:pt modelId="{3E842E0D-5D00-4A4A-85B0-2878023AED0B}" type="sibTrans" cxnId="{9A9DE323-4634-4234-9818-B2953EEE5D46}">
      <dgm:prSet/>
      <dgm:spPr/>
      <dgm:t>
        <a:bodyPr/>
        <a:lstStyle/>
        <a:p>
          <a:endParaRPr lang="en-US"/>
        </a:p>
      </dgm:t>
    </dgm:pt>
    <dgm:pt modelId="{1CB870C3-A0B4-4443-99D0-956142D9BD81}">
      <dgm:prSet phldrT="[טקסט]"/>
      <dgm:spPr/>
      <dgm:t>
        <a:bodyPr/>
        <a:lstStyle/>
        <a:p>
          <a:r>
            <a:rPr lang="en-US" dirty="0" smtClean="0"/>
            <a:t>others</a:t>
          </a:r>
          <a:endParaRPr lang="en-US" dirty="0"/>
        </a:p>
      </dgm:t>
    </dgm:pt>
    <dgm:pt modelId="{84E00581-8BE9-4319-BD39-D343D7C860BE}" type="parTrans" cxnId="{B91D41C8-AD17-4F40-A08D-4CAA8B48F9F4}">
      <dgm:prSet/>
      <dgm:spPr/>
      <dgm:t>
        <a:bodyPr/>
        <a:lstStyle/>
        <a:p>
          <a:endParaRPr lang="en-US"/>
        </a:p>
      </dgm:t>
    </dgm:pt>
    <dgm:pt modelId="{39FF3E8B-8353-431E-84BB-F54C564124B6}" type="sibTrans" cxnId="{B91D41C8-AD17-4F40-A08D-4CAA8B48F9F4}">
      <dgm:prSet/>
      <dgm:spPr/>
      <dgm:t>
        <a:bodyPr/>
        <a:lstStyle/>
        <a:p>
          <a:endParaRPr lang="en-US"/>
        </a:p>
      </dgm:t>
    </dgm:pt>
    <dgm:pt modelId="{DEE1801B-719A-4D56-ABB7-BC8FC6E9C5C1}">
      <dgm:prSet phldrT="[טקסט]"/>
      <dgm:spPr/>
      <dgm:t>
        <a:bodyPr/>
        <a:lstStyle/>
        <a:p>
          <a:r>
            <a:rPr lang="en-US" dirty="0" smtClean="0"/>
            <a:t>growth</a:t>
          </a:r>
        </a:p>
        <a:p>
          <a:r>
            <a:rPr lang="en-US" dirty="0" smtClean="0"/>
            <a:t>ourselves</a:t>
          </a:r>
          <a:endParaRPr lang="en-US" dirty="0"/>
        </a:p>
      </dgm:t>
    </dgm:pt>
    <dgm:pt modelId="{B78CB353-CA5A-4DAD-B995-880585685289}" type="parTrans" cxnId="{21950C0C-2694-4C96-9668-1F0E1985D2D6}">
      <dgm:prSet/>
      <dgm:spPr/>
      <dgm:t>
        <a:bodyPr/>
        <a:lstStyle/>
        <a:p>
          <a:endParaRPr lang="en-US"/>
        </a:p>
      </dgm:t>
    </dgm:pt>
    <dgm:pt modelId="{95B0B7D2-5416-4311-A498-EF1F1ABBCC96}" type="sibTrans" cxnId="{21950C0C-2694-4C96-9668-1F0E1985D2D6}">
      <dgm:prSet/>
      <dgm:spPr/>
      <dgm:t>
        <a:bodyPr/>
        <a:lstStyle/>
        <a:p>
          <a:endParaRPr lang="en-US"/>
        </a:p>
      </dgm:t>
    </dgm:pt>
    <dgm:pt modelId="{E5417743-37C3-4589-9E2F-2E4EF2376EA5}" type="pres">
      <dgm:prSet presAssocID="{DCD6A5B8-861A-4C68-B6FC-0255C291899C}" presName="linearFlow" presStyleCnt="0">
        <dgm:presLayoutVars>
          <dgm:resizeHandles val="exact"/>
        </dgm:presLayoutVars>
      </dgm:prSet>
      <dgm:spPr/>
    </dgm:pt>
    <dgm:pt modelId="{720E497C-88E9-4FA6-9DC9-94F879AB1B46}" type="pres">
      <dgm:prSet presAssocID="{B23222C2-4A05-42E5-A8B6-A092EF89F42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A6C453-F3E1-43D0-B71D-B0F326C8B1E5}" type="pres">
      <dgm:prSet presAssocID="{3E842E0D-5D00-4A4A-85B0-2878023AED0B}" presName="sibTrans" presStyleLbl="sibTrans2D1" presStyleIdx="0" presStyleCnt="2"/>
      <dgm:spPr/>
      <dgm:t>
        <a:bodyPr/>
        <a:lstStyle/>
        <a:p>
          <a:endParaRPr lang="en-US"/>
        </a:p>
      </dgm:t>
    </dgm:pt>
    <dgm:pt modelId="{D2CA762E-BE3B-41C9-9AF8-1E6C6259F5E6}" type="pres">
      <dgm:prSet presAssocID="{3E842E0D-5D00-4A4A-85B0-2878023AED0B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B3177FC1-EBDB-47BD-ADC2-83AC3CF91C99}" type="pres">
      <dgm:prSet presAssocID="{1CB870C3-A0B4-4443-99D0-956142D9BD8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F786FE-A2C0-4B4C-B6E4-CD1291242143}" type="pres">
      <dgm:prSet presAssocID="{39FF3E8B-8353-431E-84BB-F54C564124B6}" presName="sibTrans" presStyleLbl="sibTrans2D1" presStyleIdx="1" presStyleCnt="2"/>
      <dgm:spPr/>
      <dgm:t>
        <a:bodyPr/>
        <a:lstStyle/>
        <a:p>
          <a:endParaRPr lang="en-US"/>
        </a:p>
      </dgm:t>
    </dgm:pt>
    <dgm:pt modelId="{D15240E8-4777-47F1-80BE-A45FC915C98D}" type="pres">
      <dgm:prSet presAssocID="{39FF3E8B-8353-431E-84BB-F54C564124B6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6F84C6CE-14CD-40D2-B9FE-6E4A21FE72D9}" type="pres">
      <dgm:prSet presAssocID="{DEE1801B-719A-4D56-ABB7-BC8FC6E9C5C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3FDE47-54D3-4AF3-A484-DE52DFC81865}" type="presOf" srcId="{DEE1801B-719A-4D56-ABB7-BC8FC6E9C5C1}" destId="{6F84C6CE-14CD-40D2-B9FE-6E4A21FE72D9}" srcOrd="0" destOrd="0" presId="urn:microsoft.com/office/officeart/2005/8/layout/process2"/>
    <dgm:cxn modelId="{9A9DE323-4634-4234-9818-B2953EEE5D46}" srcId="{DCD6A5B8-861A-4C68-B6FC-0255C291899C}" destId="{B23222C2-4A05-42E5-A8B6-A092EF89F427}" srcOrd="0" destOrd="0" parTransId="{10F7C390-8F76-4FB3-8B05-A6E119D7A22B}" sibTransId="{3E842E0D-5D00-4A4A-85B0-2878023AED0B}"/>
    <dgm:cxn modelId="{CD7377E5-BC38-4B5D-81AD-7D45A92AA3E9}" type="presOf" srcId="{3E842E0D-5D00-4A4A-85B0-2878023AED0B}" destId="{BAA6C453-F3E1-43D0-B71D-B0F326C8B1E5}" srcOrd="0" destOrd="0" presId="urn:microsoft.com/office/officeart/2005/8/layout/process2"/>
    <dgm:cxn modelId="{E6845AAE-46DD-49F1-BA8F-2D5E44A235FC}" type="presOf" srcId="{DCD6A5B8-861A-4C68-B6FC-0255C291899C}" destId="{E5417743-37C3-4589-9E2F-2E4EF2376EA5}" srcOrd="0" destOrd="0" presId="urn:microsoft.com/office/officeart/2005/8/layout/process2"/>
    <dgm:cxn modelId="{7EAA43B1-F7A1-4D2A-9ACC-E0CAE6A30D87}" type="presOf" srcId="{B23222C2-4A05-42E5-A8B6-A092EF89F427}" destId="{720E497C-88E9-4FA6-9DC9-94F879AB1B46}" srcOrd="0" destOrd="0" presId="urn:microsoft.com/office/officeart/2005/8/layout/process2"/>
    <dgm:cxn modelId="{21950C0C-2694-4C96-9668-1F0E1985D2D6}" srcId="{DCD6A5B8-861A-4C68-B6FC-0255C291899C}" destId="{DEE1801B-719A-4D56-ABB7-BC8FC6E9C5C1}" srcOrd="2" destOrd="0" parTransId="{B78CB353-CA5A-4DAD-B995-880585685289}" sibTransId="{95B0B7D2-5416-4311-A498-EF1F1ABBCC96}"/>
    <dgm:cxn modelId="{0399DF3B-FCB1-4546-8243-E24C26986F9D}" type="presOf" srcId="{1CB870C3-A0B4-4443-99D0-956142D9BD81}" destId="{B3177FC1-EBDB-47BD-ADC2-83AC3CF91C99}" srcOrd="0" destOrd="0" presId="urn:microsoft.com/office/officeart/2005/8/layout/process2"/>
    <dgm:cxn modelId="{20717240-6D29-4F50-9D9F-FD9E83A94693}" type="presOf" srcId="{39FF3E8B-8353-431E-84BB-F54C564124B6}" destId="{3CF786FE-A2C0-4B4C-B6E4-CD1291242143}" srcOrd="0" destOrd="0" presId="urn:microsoft.com/office/officeart/2005/8/layout/process2"/>
    <dgm:cxn modelId="{B91D41C8-AD17-4F40-A08D-4CAA8B48F9F4}" srcId="{DCD6A5B8-861A-4C68-B6FC-0255C291899C}" destId="{1CB870C3-A0B4-4443-99D0-956142D9BD81}" srcOrd="1" destOrd="0" parTransId="{84E00581-8BE9-4319-BD39-D343D7C860BE}" sibTransId="{39FF3E8B-8353-431E-84BB-F54C564124B6}"/>
    <dgm:cxn modelId="{95239565-D662-49FE-956D-6A4D3B88B172}" type="presOf" srcId="{3E842E0D-5D00-4A4A-85B0-2878023AED0B}" destId="{D2CA762E-BE3B-41C9-9AF8-1E6C6259F5E6}" srcOrd="1" destOrd="0" presId="urn:microsoft.com/office/officeart/2005/8/layout/process2"/>
    <dgm:cxn modelId="{1DA176FD-B15F-45F3-92B1-0D6EC504A9F1}" type="presOf" srcId="{39FF3E8B-8353-431E-84BB-F54C564124B6}" destId="{D15240E8-4777-47F1-80BE-A45FC915C98D}" srcOrd="1" destOrd="0" presId="urn:microsoft.com/office/officeart/2005/8/layout/process2"/>
    <dgm:cxn modelId="{8A06C01B-2840-4B63-8252-103E095AD411}" type="presParOf" srcId="{E5417743-37C3-4589-9E2F-2E4EF2376EA5}" destId="{720E497C-88E9-4FA6-9DC9-94F879AB1B46}" srcOrd="0" destOrd="0" presId="urn:microsoft.com/office/officeart/2005/8/layout/process2"/>
    <dgm:cxn modelId="{0A1B59AA-31E4-43F1-9FAB-43677BD22B81}" type="presParOf" srcId="{E5417743-37C3-4589-9E2F-2E4EF2376EA5}" destId="{BAA6C453-F3E1-43D0-B71D-B0F326C8B1E5}" srcOrd="1" destOrd="0" presId="urn:microsoft.com/office/officeart/2005/8/layout/process2"/>
    <dgm:cxn modelId="{597746D4-CA16-428A-972F-940B6EEE0908}" type="presParOf" srcId="{BAA6C453-F3E1-43D0-B71D-B0F326C8B1E5}" destId="{D2CA762E-BE3B-41C9-9AF8-1E6C6259F5E6}" srcOrd="0" destOrd="0" presId="urn:microsoft.com/office/officeart/2005/8/layout/process2"/>
    <dgm:cxn modelId="{BD129721-9528-461A-B861-5577C3ED55FD}" type="presParOf" srcId="{E5417743-37C3-4589-9E2F-2E4EF2376EA5}" destId="{B3177FC1-EBDB-47BD-ADC2-83AC3CF91C99}" srcOrd="2" destOrd="0" presId="urn:microsoft.com/office/officeart/2005/8/layout/process2"/>
    <dgm:cxn modelId="{BF6E7967-CD0D-421A-9933-2488CACA7E3B}" type="presParOf" srcId="{E5417743-37C3-4589-9E2F-2E4EF2376EA5}" destId="{3CF786FE-A2C0-4B4C-B6E4-CD1291242143}" srcOrd="3" destOrd="0" presId="urn:microsoft.com/office/officeart/2005/8/layout/process2"/>
    <dgm:cxn modelId="{BE49B22E-ACF6-4678-9574-09B71598F29C}" type="presParOf" srcId="{3CF786FE-A2C0-4B4C-B6E4-CD1291242143}" destId="{D15240E8-4777-47F1-80BE-A45FC915C98D}" srcOrd="0" destOrd="0" presId="urn:microsoft.com/office/officeart/2005/8/layout/process2"/>
    <dgm:cxn modelId="{03F93B79-527C-4AAA-87A9-92BF763F7831}" type="presParOf" srcId="{E5417743-37C3-4589-9E2F-2E4EF2376EA5}" destId="{6F84C6CE-14CD-40D2-B9FE-6E4A21FE72D9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A3C2-F2BC-4F93-8D5C-135BE3F6338F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012E-5DA9-434B-929F-F65089D08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748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A3C2-F2BC-4F93-8D5C-135BE3F6338F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012E-5DA9-434B-929F-F65089D08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127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A3C2-F2BC-4F93-8D5C-135BE3F6338F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012E-5DA9-434B-929F-F65089D08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525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A3C2-F2BC-4F93-8D5C-135BE3F6338F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012E-5DA9-434B-929F-F65089D08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570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A3C2-F2BC-4F93-8D5C-135BE3F6338F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012E-5DA9-434B-929F-F65089D08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367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A3C2-F2BC-4F93-8D5C-135BE3F6338F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012E-5DA9-434B-929F-F65089D08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538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A3C2-F2BC-4F93-8D5C-135BE3F6338F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012E-5DA9-434B-929F-F65089D08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059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A3C2-F2BC-4F93-8D5C-135BE3F6338F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012E-5DA9-434B-929F-F65089D08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762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A3C2-F2BC-4F93-8D5C-135BE3F6338F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012E-5DA9-434B-929F-F65089D08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721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A3C2-F2BC-4F93-8D5C-135BE3F6338F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012E-5DA9-434B-929F-F65089D08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741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A3C2-F2BC-4F93-8D5C-135BE3F6338F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012E-5DA9-434B-929F-F65089D08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641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FA3C2-F2BC-4F93-8D5C-135BE3F6338F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7012E-5DA9-434B-929F-F65089D08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7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Mobilizing Messianic Youth</a:t>
            </a:r>
            <a:br>
              <a:rPr lang="en-US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r>
              <a:rPr lang="en-US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in</a:t>
            </a:r>
            <a:br>
              <a:rPr lang="en-US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r>
              <a:rPr lang="en-US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Short-Term Missions</a:t>
            </a:r>
            <a:endParaRPr lang="en-US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824" y="3576638"/>
            <a:ext cx="2124075" cy="289646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1862138"/>
            <a:ext cx="2352675" cy="3136900"/>
          </a:xfrm>
          <a:prstGeom prst="rect">
            <a:avLst/>
          </a:prstGeom>
        </p:spPr>
      </p:pic>
      <p:sp>
        <p:nvSpPr>
          <p:cNvPr id="10" name="חץ מעוקל שמאלה 9"/>
          <p:cNvSpPr/>
          <p:nvPr/>
        </p:nvSpPr>
        <p:spPr>
          <a:xfrm>
            <a:off x="3533774" y="3603626"/>
            <a:ext cx="4838701" cy="2790824"/>
          </a:xfrm>
          <a:prstGeom prst="curvedLeftArrow">
            <a:avLst>
              <a:gd name="adj1" fmla="val 2464"/>
              <a:gd name="adj2" fmla="val 27084"/>
              <a:gd name="adj3" fmla="val 3182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052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wait…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Who is mobilizing who?</a:t>
            </a:r>
            <a:endParaRPr lang="en-US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190625"/>
            <a:ext cx="36576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1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025" y="123824"/>
            <a:ext cx="4226009" cy="59150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00225" y="1419225"/>
            <a:ext cx="39719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It seems to me that the youth</a:t>
            </a:r>
          </a:p>
          <a:p>
            <a:endParaRPr lang="en-US" sz="4000" dirty="0"/>
          </a:p>
          <a:p>
            <a:r>
              <a:rPr lang="en-US" sz="4000" dirty="0" smtClean="0"/>
              <a:t>have the energy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3026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3000" y="3190875"/>
            <a:ext cx="283845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And often</a:t>
            </a:r>
          </a:p>
          <a:p>
            <a:endParaRPr lang="en-US" dirty="0"/>
          </a:p>
          <a:p>
            <a:r>
              <a:rPr lang="en-US" sz="4400" dirty="0" smtClean="0"/>
              <a:t>The desire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62600" y="5695950"/>
            <a:ext cx="188595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And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67750" y="3960316"/>
            <a:ext cx="2438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vision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68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" t="11656" b="-133"/>
          <a:stretch/>
        </p:blipFill>
        <p:spPr>
          <a:xfrm>
            <a:off x="1057274" y="304800"/>
            <a:ext cx="10277475" cy="6362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19300" y="2351782"/>
            <a:ext cx="3848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So who needs to get their act together?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72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39"/>
          <a:stretch/>
        </p:blipFill>
        <p:spPr>
          <a:xfrm>
            <a:off x="148530" y="0"/>
            <a:ext cx="6671370" cy="46558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34200" y="425450"/>
            <a:ext cx="54673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 leadership we need</a:t>
            </a:r>
          </a:p>
          <a:p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Lord’s</a:t>
            </a:r>
          </a:p>
          <a:p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Clarity, </a:t>
            </a:r>
          </a:p>
        </p:txBody>
      </p:sp>
    </p:spTree>
    <p:extLst>
      <p:ext uri="{BB962C8B-B14F-4D97-AF65-F5344CB8AC3E}">
        <p14:creationId xmlns:p14="http://schemas.microsoft.com/office/powerpoint/2010/main" val="414961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-9525"/>
            <a:ext cx="5295900" cy="7061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" y="1308100"/>
            <a:ext cx="430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4" name="מלבן 3"/>
          <p:cNvSpPr/>
          <p:nvPr/>
        </p:nvSpPr>
        <p:spPr>
          <a:xfrm>
            <a:off x="1552732" y="1716564"/>
            <a:ext cx="208422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 smtClean="0">
                <a:solidFill>
                  <a:schemeClr val="accent1">
                    <a:lumMod val="75000"/>
                  </a:schemeClr>
                </a:solidFill>
              </a:rPr>
              <a:t>Vision</a:t>
            </a:r>
            <a:endParaRPr lang="en-US" sz="6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46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22"/>
          <a:stretch/>
        </p:blipFill>
        <p:spPr>
          <a:xfrm>
            <a:off x="6096000" y="0"/>
            <a:ext cx="64008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44900" y="2870200"/>
            <a:ext cx="3937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Focus</a:t>
            </a:r>
          </a:p>
          <a:p>
            <a:endParaRPr lang="en-US" dirty="0"/>
          </a:p>
        </p:txBody>
      </p:sp>
      <p:sp>
        <p:nvSpPr>
          <p:cNvPr id="5" name="חץ מעוקל למטה 4"/>
          <p:cNvSpPr/>
          <p:nvPr/>
        </p:nvSpPr>
        <p:spPr>
          <a:xfrm rot="16200000">
            <a:off x="1574800" y="2457451"/>
            <a:ext cx="5727700" cy="19431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61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22" t="50139"/>
          <a:stretch/>
        </p:blipFill>
        <p:spPr>
          <a:xfrm>
            <a:off x="4884126" y="1752601"/>
            <a:ext cx="6450811" cy="43529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6300" y="2057400"/>
            <a:ext cx="364807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Messianic leadership needs to </a:t>
            </a:r>
          </a:p>
          <a:p>
            <a:r>
              <a:rPr lang="en-US" sz="2800" dirty="0" smtClean="0"/>
              <a:t>Direct the energy and desire of the youth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14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85925" y="2028616"/>
            <a:ext cx="347662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D</a:t>
            </a:r>
            <a:r>
              <a:rPr lang="en-US" sz="4400" dirty="0" smtClean="0">
                <a:solidFill>
                  <a:srgbClr val="FFFF00"/>
                </a:solidFill>
              </a:rPr>
              <a:t>irection</a:t>
            </a:r>
          </a:p>
          <a:p>
            <a:r>
              <a:rPr lang="en-US" sz="4400" dirty="0" smtClean="0">
                <a:solidFill>
                  <a:srgbClr val="FF0000"/>
                </a:solidFill>
              </a:rPr>
              <a:t>E</a:t>
            </a:r>
            <a:r>
              <a:rPr lang="en-US" sz="4400" dirty="0" smtClean="0">
                <a:solidFill>
                  <a:srgbClr val="FFFF00"/>
                </a:solidFill>
              </a:rPr>
              <a:t>xample</a:t>
            </a:r>
          </a:p>
          <a:p>
            <a:r>
              <a:rPr lang="en-US" sz="4400" dirty="0" smtClean="0">
                <a:solidFill>
                  <a:srgbClr val="FF0000"/>
                </a:solidFill>
              </a:rPr>
              <a:t>P</a:t>
            </a:r>
            <a:r>
              <a:rPr lang="en-US" sz="4400" dirty="0" smtClean="0">
                <a:solidFill>
                  <a:srgbClr val="FFFF00"/>
                </a:solidFill>
              </a:rPr>
              <a:t>reparation</a:t>
            </a:r>
          </a:p>
          <a:p>
            <a:r>
              <a:rPr lang="en-US" sz="4400" dirty="0" smtClean="0">
                <a:solidFill>
                  <a:srgbClr val="FF0000"/>
                </a:solidFill>
              </a:rPr>
              <a:t>T</a:t>
            </a:r>
            <a:r>
              <a:rPr lang="en-US" sz="4400" dirty="0" smtClean="0">
                <a:solidFill>
                  <a:srgbClr val="FFFF00"/>
                </a:solidFill>
              </a:rPr>
              <a:t>eaching</a:t>
            </a:r>
          </a:p>
          <a:p>
            <a:r>
              <a:rPr lang="en-US" sz="4400" dirty="0" smtClean="0">
                <a:solidFill>
                  <a:srgbClr val="FF0000"/>
                </a:solidFill>
              </a:rPr>
              <a:t>H</a:t>
            </a:r>
            <a:r>
              <a:rPr lang="en-US" sz="4400" dirty="0" smtClean="0">
                <a:solidFill>
                  <a:srgbClr val="FFFF00"/>
                </a:solidFill>
              </a:rPr>
              <a:t>elp</a:t>
            </a:r>
          </a:p>
          <a:p>
            <a:r>
              <a:rPr lang="en-US" sz="4400" dirty="0" smtClean="0">
                <a:solidFill>
                  <a:srgbClr val="FF0000"/>
                </a:solidFill>
              </a:rPr>
              <a:t>S</a:t>
            </a:r>
            <a:r>
              <a:rPr lang="en-US" sz="4400" dirty="0" smtClean="0">
                <a:solidFill>
                  <a:srgbClr val="FFFF00"/>
                </a:solidFill>
              </a:rPr>
              <a:t>trategy</a:t>
            </a:r>
          </a:p>
          <a:p>
            <a:endParaRPr lang="en-US" sz="4400" dirty="0" smtClean="0">
              <a:solidFill>
                <a:srgbClr val="FFFF00"/>
              </a:solidFill>
            </a:endParaRPr>
          </a:p>
          <a:p>
            <a:endParaRPr lang="en-US" sz="4400" dirty="0" smtClean="0">
              <a:solidFill>
                <a:srgbClr val="FFFF00"/>
              </a:solidFill>
            </a:endParaRPr>
          </a:p>
          <a:p>
            <a:endParaRPr lang="en-US" sz="4400" dirty="0" smtClean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62500" y="1543050"/>
            <a:ext cx="4362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C000"/>
                </a:solidFill>
              </a:rPr>
              <a:t>Helping to provide</a:t>
            </a:r>
            <a:endParaRPr lang="en-US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48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212" y="571500"/>
            <a:ext cx="960157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62300" y="571500"/>
            <a:ext cx="51720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rgbClr val="FF0000"/>
                </a:solidFill>
              </a:rPr>
              <a:t>Warning</a:t>
            </a:r>
            <a:endParaRPr lang="en-US" sz="8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79925" y="3058855"/>
            <a:ext cx="5819775" cy="2554545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Short-term mission can be</a:t>
            </a:r>
          </a:p>
          <a:p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Self-serving</a:t>
            </a:r>
          </a:p>
          <a:p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exercise in self-gratification</a:t>
            </a:r>
          </a:p>
          <a:p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a burden on those you came to serve!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2607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1044574" y="0"/>
            <a:ext cx="10023475" cy="3905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6824" y="3905250"/>
            <a:ext cx="98012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But it can be glorifying to </a:t>
            </a:r>
            <a:r>
              <a:rPr lang="en-US" sz="2800" dirty="0" err="1" smtClean="0"/>
              <a:t>Yeshua</a:t>
            </a:r>
            <a:endParaRPr lang="en-US" sz="2800" dirty="0" smtClean="0"/>
          </a:p>
          <a:p>
            <a:r>
              <a:rPr lang="en-US" sz="2800" dirty="0" smtClean="0"/>
              <a:t>And bring fruit</a:t>
            </a:r>
          </a:p>
          <a:p>
            <a:r>
              <a:rPr lang="en-US" sz="2800" dirty="0" smtClean="0"/>
              <a:t> both 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	for those you come to serve</a:t>
            </a:r>
          </a:p>
          <a:p>
            <a:r>
              <a:rPr lang="en-US" sz="2800" dirty="0" smtClean="0"/>
              <a:t>			and in the life of the Messianic youth who go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8068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0000" y="117693"/>
            <a:ext cx="73025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 what is our motivation for short-term mission?</a:t>
            </a:r>
          </a:p>
          <a:p>
            <a:endParaRPr lang="en-US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And what are our priorities to be?</a:t>
            </a:r>
          </a:p>
          <a:p>
            <a:endParaRPr lang="en-US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And how do we make it meaningful?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41297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3" name="דיאגרמה 2"/>
          <p:cNvGraphicFramePr/>
          <p:nvPr>
            <p:extLst>
              <p:ext uri="{D42A27DB-BD31-4B8C-83A1-F6EECF244321}">
                <p14:modId xmlns:p14="http://schemas.microsoft.com/office/powerpoint/2010/main" val="2696878406"/>
              </p:ext>
            </p:extLst>
          </p:nvPr>
        </p:nvGraphicFramePr>
        <p:xfrm>
          <a:off x="9144000" y="1024466"/>
          <a:ext cx="304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65100" y="0"/>
            <a:ext cx="5791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FF00"/>
                </a:solidFill>
              </a:rPr>
              <a:t>Look up -</a:t>
            </a:r>
          </a:p>
          <a:p>
            <a:r>
              <a:rPr lang="en-US" sz="6000" dirty="0">
                <a:solidFill>
                  <a:srgbClr val="FFFF00"/>
                </a:solidFill>
              </a:rPr>
              <a:t>t</a:t>
            </a:r>
            <a:r>
              <a:rPr lang="en-US" sz="6000" dirty="0" smtClean="0">
                <a:solidFill>
                  <a:srgbClr val="FFFF00"/>
                </a:solidFill>
              </a:rPr>
              <a:t>o </a:t>
            </a:r>
            <a:r>
              <a:rPr lang="en-US" sz="6000" dirty="0" err="1" smtClean="0">
                <a:solidFill>
                  <a:srgbClr val="FFFF00"/>
                </a:solidFill>
              </a:rPr>
              <a:t>Yeshua</a:t>
            </a:r>
            <a:r>
              <a:rPr lang="en-US" sz="6000" dirty="0" smtClean="0">
                <a:solidFill>
                  <a:srgbClr val="FFFF00"/>
                </a:solidFill>
              </a:rPr>
              <a:t>  </a:t>
            </a:r>
            <a:endParaRPr lang="en-US" sz="6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63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7" r="58438" b="34686"/>
          <a:stretch/>
        </p:blipFill>
        <p:spPr>
          <a:xfrm>
            <a:off x="0" y="-1"/>
            <a:ext cx="12198017" cy="68580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1300" y="177800"/>
            <a:ext cx="2476500" cy="309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כותרת 1"/>
          <p:cNvSpPr txBox="1">
            <a:spLocks/>
          </p:cNvSpPr>
          <p:nvPr/>
        </p:nvSpPr>
        <p:spPr>
          <a:xfrm>
            <a:off x="841208" y="1727200"/>
            <a:ext cx="10515600" cy="2212975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mtClean="0"/>
              <a:t>The story of Jonah</a:t>
            </a:r>
            <a:br>
              <a:rPr lang="en-US" smtClean="0"/>
            </a:br>
            <a:r>
              <a:rPr lang="en-US" smtClean="0"/>
              <a:t>and</a:t>
            </a:r>
            <a:br>
              <a:rPr lang="en-US" smtClean="0"/>
            </a:br>
            <a:r>
              <a:rPr lang="en-US" smtClean="0"/>
              <a:t>its importance </a:t>
            </a:r>
            <a:br>
              <a:rPr lang="en-US" smtClean="0"/>
            </a:br>
            <a:r>
              <a:rPr lang="en-US" smtClean="0"/>
              <a:t>for Israel and the remnant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24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8900" y="6211669"/>
            <a:ext cx="947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“Lech </a:t>
            </a:r>
            <a:r>
              <a:rPr lang="en-US" dirty="0" err="1" smtClean="0"/>
              <a:t>L’cha</a:t>
            </a:r>
            <a:r>
              <a:rPr lang="en-US" dirty="0" smtClean="0"/>
              <a:t>”, 							“Lech </a:t>
            </a:r>
            <a:r>
              <a:rPr lang="en-US" dirty="0" err="1" smtClean="0"/>
              <a:t>acherai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“Go forth”							“Follow Me”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500" y="127000"/>
            <a:ext cx="30607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Look out – and give</a:t>
            </a:r>
            <a:endParaRPr lang="en-US" sz="4400" dirty="0"/>
          </a:p>
        </p:txBody>
      </p:sp>
      <p:graphicFrame>
        <p:nvGraphicFramePr>
          <p:cNvPr id="5" name="דיאגרמה 4"/>
          <p:cNvGraphicFramePr/>
          <p:nvPr>
            <p:extLst>
              <p:ext uri="{D42A27DB-BD31-4B8C-83A1-F6EECF244321}">
                <p14:modId xmlns:p14="http://schemas.microsoft.com/office/powerpoint/2010/main" val="3900979447"/>
              </p:ext>
            </p:extLst>
          </p:nvPr>
        </p:nvGraphicFramePr>
        <p:xfrm>
          <a:off x="9486900" y="396501"/>
          <a:ext cx="304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0375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78300" y="5202872"/>
            <a:ext cx="5245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400" dirty="0" smtClean="0"/>
              <a:t>1/ the calling and role of the remnant</a:t>
            </a:r>
          </a:p>
          <a:p>
            <a:r>
              <a:rPr lang="en-US" sz="2400" dirty="0" smtClean="0"/>
              <a:t>2/ the unity of the body of the Messiah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162300" y="127000"/>
            <a:ext cx="7277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Two truths going hand-in-hand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Both important in the discipleship of Messianic youth:</a:t>
            </a:r>
          </a:p>
        </p:txBody>
      </p:sp>
    </p:spTree>
    <p:extLst>
      <p:ext uri="{BB962C8B-B14F-4D97-AF65-F5344CB8AC3E}">
        <p14:creationId xmlns:p14="http://schemas.microsoft.com/office/powerpoint/2010/main" val="15667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46" t="26481" r="38756" b="49074"/>
          <a:stretch/>
        </p:blipFill>
        <p:spPr>
          <a:xfrm>
            <a:off x="1117600" y="0"/>
            <a:ext cx="9931400" cy="6845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48100" y="457200"/>
            <a:ext cx="393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The best context for short-term mission</a:t>
            </a:r>
          </a:p>
          <a:p>
            <a:pPr algn="ctr"/>
            <a:r>
              <a:rPr lang="en-US" sz="2400" dirty="0" smtClean="0"/>
              <a:t>is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632200" y="4940300"/>
            <a:ext cx="4394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Long-term relationship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67544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05650" y="4514850"/>
            <a:ext cx="3771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Walking together through sunshine and through rain.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2050" y="3562350"/>
            <a:ext cx="447675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Each group that goes has a value in itself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but also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Becomes a step in building a long-term relationship in which we get to know one another and serve together.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13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9811366" cy="6777467"/>
          </a:xfrm>
          <a:prstGeom prst="rect">
            <a:avLst/>
          </a:prstGeom>
        </p:spPr>
      </p:pic>
      <p:graphicFrame>
        <p:nvGraphicFramePr>
          <p:cNvPr id="3" name="דיאגרמה 2"/>
          <p:cNvGraphicFramePr/>
          <p:nvPr>
            <p:extLst>
              <p:ext uri="{D42A27DB-BD31-4B8C-83A1-F6EECF244321}">
                <p14:modId xmlns:p14="http://schemas.microsoft.com/office/powerpoint/2010/main" val="2090026933"/>
              </p:ext>
            </p:extLst>
          </p:nvPr>
        </p:nvGraphicFramePr>
        <p:xfrm>
          <a:off x="9410700" y="1024466"/>
          <a:ext cx="27813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279400"/>
            <a:ext cx="5549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</a:rPr>
              <a:t>And you will flourish</a:t>
            </a:r>
            <a:endParaRPr lang="en-US" sz="4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27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22" t="65414" r="16679"/>
          <a:stretch/>
        </p:blipFill>
        <p:spPr>
          <a:xfrm>
            <a:off x="1859092" y="954107"/>
            <a:ext cx="8664315" cy="5929198"/>
          </a:xfrm>
          <a:prstGeom prst="rect">
            <a:avLst/>
          </a:prstGeom>
        </p:spPr>
      </p:pic>
      <p:sp>
        <p:nvSpPr>
          <p:cNvPr id="3" name="לב 2"/>
          <p:cNvSpPr/>
          <p:nvPr/>
        </p:nvSpPr>
        <p:spPr>
          <a:xfrm>
            <a:off x="5295900" y="4038600"/>
            <a:ext cx="590550" cy="723900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חץ למטה 3"/>
          <p:cNvSpPr/>
          <p:nvPr/>
        </p:nvSpPr>
        <p:spPr>
          <a:xfrm rot="10800000">
            <a:off x="5325725" y="1799428"/>
            <a:ext cx="457200" cy="2057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חץ למטה 4"/>
          <p:cNvSpPr/>
          <p:nvPr/>
        </p:nvSpPr>
        <p:spPr>
          <a:xfrm rot="18466274">
            <a:off x="6647676" y="4241712"/>
            <a:ext cx="424253" cy="24472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חץ למטה 5"/>
          <p:cNvSpPr/>
          <p:nvPr/>
        </p:nvSpPr>
        <p:spPr>
          <a:xfrm rot="2751291">
            <a:off x="4100377" y="4246802"/>
            <a:ext cx="502739" cy="26514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19300" y="0"/>
            <a:ext cx="83439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So being part of a short-term mission becomes a part of growing as a disciple of </a:t>
            </a:r>
            <a:r>
              <a:rPr lang="en-US" sz="2800" dirty="0" err="1" smtClean="0"/>
              <a:t>Yeshua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0770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9950" y="2298700"/>
            <a:ext cx="8547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Some questions to end with:</a:t>
            </a:r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8353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43" y="7257"/>
            <a:ext cx="5138057" cy="68507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66458" y="1440543"/>
            <a:ext cx="328748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How do we mobilize the youth?</a:t>
            </a:r>
          </a:p>
          <a:p>
            <a:r>
              <a:rPr lang="en-US" sz="2800" dirty="0" smtClean="0"/>
              <a:t>(by explanation </a:t>
            </a:r>
          </a:p>
          <a:p>
            <a:r>
              <a:rPr lang="en-US" sz="2800" dirty="0"/>
              <a:t>o</a:t>
            </a:r>
            <a:r>
              <a:rPr lang="en-US" sz="2800" dirty="0" smtClean="0"/>
              <a:t>r</a:t>
            </a:r>
          </a:p>
          <a:p>
            <a:r>
              <a:rPr lang="en-US" sz="2800" dirty="0" smtClean="0"/>
              <a:t>by example?)</a:t>
            </a:r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How do we lead?</a:t>
            </a:r>
          </a:p>
          <a:p>
            <a:r>
              <a:rPr lang="en-US" sz="2800" dirty="0"/>
              <a:t>(</a:t>
            </a:r>
            <a:r>
              <a:rPr lang="en-US" sz="2800" dirty="0" smtClean="0"/>
              <a:t> from the fore or from the rear?)</a:t>
            </a:r>
            <a:endParaRPr lang="en-US" sz="2800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03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891985" y="3136612"/>
            <a:ext cx="88360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When will we replace ‘short-term’ with ‘long-term’?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0404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1322039" y="0"/>
            <a:ext cx="979944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5600" y="4476750"/>
            <a:ext cx="2857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 forth…</a:t>
            </a:r>
          </a:p>
          <a:p>
            <a:endParaRPr lang="en-US" dirty="0"/>
          </a:p>
          <a:p>
            <a:r>
              <a:rPr lang="en-US" dirty="0" smtClean="0"/>
              <a:t>“It is better to give than to receive!” </a:t>
            </a:r>
            <a:r>
              <a:rPr lang="en-US" dirty="0" err="1" smtClean="0"/>
              <a:t>Yeshua</a:t>
            </a:r>
            <a:r>
              <a:rPr lang="en-US" dirty="0" smtClean="0"/>
              <a:t> the Messiah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10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22" t="61667" r="29753" b="22592"/>
          <a:stretch/>
        </p:blipFill>
        <p:spPr>
          <a:xfrm>
            <a:off x="3098800" y="0"/>
            <a:ext cx="54229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05300" y="171450"/>
            <a:ext cx="17907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G</a:t>
            </a:r>
            <a:r>
              <a:rPr lang="en-US" sz="2400" dirty="0" smtClean="0">
                <a:solidFill>
                  <a:schemeClr val="bg1"/>
                </a:solidFill>
              </a:rPr>
              <a:t>od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O</a:t>
            </a:r>
            <a:r>
              <a:rPr lang="en-US" sz="2400" dirty="0" smtClean="0">
                <a:solidFill>
                  <a:schemeClr val="bg1"/>
                </a:solidFill>
              </a:rPr>
              <a:t>thers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F</a:t>
            </a:r>
            <a:r>
              <a:rPr lang="en-US" sz="2400" dirty="0" smtClean="0">
                <a:solidFill>
                  <a:schemeClr val="bg1"/>
                </a:solidFill>
              </a:rPr>
              <a:t>ormative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O</a:t>
            </a:r>
            <a:r>
              <a:rPr lang="en-US" sz="2400" dirty="0" smtClean="0">
                <a:solidFill>
                  <a:schemeClr val="bg1"/>
                </a:solidFill>
              </a:rPr>
              <a:t>urselves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R</a:t>
            </a:r>
            <a:r>
              <a:rPr lang="en-US" sz="2400" dirty="0" smtClean="0">
                <a:solidFill>
                  <a:schemeClr val="bg1"/>
                </a:solidFill>
              </a:rPr>
              <a:t>elationship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T</a:t>
            </a:r>
            <a:r>
              <a:rPr lang="en-US" sz="2400" dirty="0" smtClean="0">
                <a:solidFill>
                  <a:schemeClr val="bg1"/>
                </a:solidFill>
              </a:rPr>
              <a:t>each</a:t>
            </a:r>
          </a:p>
          <a:p>
            <a:r>
              <a:rPr lang="en-US" sz="2800" dirty="0" err="1" smtClean="0">
                <a:solidFill>
                  <a:schemeClr val="bg1"/>
                </a:solidFill>
              </a:rPr>
              <a:t>H</a:t>
            </a:r>
            <a:r>
              <a:rPr lang="en-US" sz="2400" dirty="0" err="1" smtClean="0">
                <a:solidFill>
                  <a:schemeClr val="bg1"/>
                </a:solidFill>
              </a:rPr>
              <a:t>allel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0" y="171450"/>
            <a:ext cx="24257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G</a:t>
            </a:r>
            <a:r>
              <a:rPr lang="en-US" sz="2400" dirty="0" smtClean="0">
                <a:solidFill>
                  <a:schemeClr val="bg1"/>
                </a:solidFill>
              </a:rPr>
              <a:t>iving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O</a:t>
            </a:r>
            <a:r>
              <a:rPr lang="en-US" sz="2400" dirty="0" smtClean="0">
                <a:solidFill>
                  <a:schemeClr val="bg1"/>
                </a:solidFill>
              </a:rPr>
              <a:t>utward looking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F</a:t>
            </a:r>
            <a:r>
              <a:rPr lang="en-US" sz="2400" dirty="0" smtClean="0">
                <a:solidFill>
                  <a:schemeClr val="bg1"/>
                </a:solidFill>
              </a:rPr>
              <a:t>ruitful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O</a:t>
            </a:r>
            <a:r>
              <a:rPr lang="en-US" sz="2400" dirty="0" smtClean="0">
                <a:solidFill>
                  <a:schemeClr val="bg1"/>
                </a:solidFill>
              </a:rPr>
              <a:t>pen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R</a:t>
            </a:r>
            <a:r>
              <a:rPr lang="en-US" sz="2400" dirty="0" smtClean="0">
                <a:solidFill>
                  <a:schemeClr val="bg1"/>
                </a:solidFill>
              </a:rPr>
              <a:t>elevant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T</a:t>
            </a:r>
            <a:r>
              <a:rPr lang="en-US" sz="2400" dirty="0" smtClean="0">
                <a:solidFill>
                  <a:schemeClr val="bg1"/>
                </a:solidFill>
              </a:rPr>
              <a:t>eachable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H</a:t>
            </a:r>
            <a:r>
              <a:rPr lang="en-US" sz="2400" dirty="0" smtClean="0">
                <a:solidFill>
                  <a:schemeClr val="bg1"/>
                </a:solidFill>
              </a:rPr>
              <a:t>umble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93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8374</TotalTime>
  <Words>328</Words>
  <Application>Microsoft Office PowerPoint</Application>
  <PresentationFormat>מסך רחב</PresentationFormat>
  <Paragraphs>102</Paragraphs>
  <Slides>26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ערכת נושא Office</vt:lpstr>
      <vt:lpstr>Mobilizing Messianic Youth  in  Short-Term Missions</vt:lpstr>
      <vt:lpstr>But wait…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Mobalising Mess</dc:title>
  <dc:creator>Yohanan and Amy Stanfield</dc:creator>
  <cp:lastModifiedBy>Yohanan and Amy Stanfield</cp:lastModifiedBy>
  <cp:revision>75</cp:revision>
  <dcterms:created xsi:type="dcterms:W3CDTF">2015-08-16T10:00:19Z</dcterms:created>
  <dcterms:modified xsi:type="dcterms:W3CDTF">2015-08-25T19:49:13Z</dcterms:modified>
</cp:coreProperties>
</file>